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71" r:id="rId14"/>
    <p:sldId id="270" r:id="rId15"/>
    <p:sldId id="269" r:id="rId16"/>
    <p:sldId id="268" r:id="rId17"/>
    <p:sldId id="272" r:id="rId18"/>
    <p:sldId id="277" r:id="rId19"/>
    <p:sldId id="276" r:id="rId20"/>
    <p:sldId id="278" r:id="rId21"/>
    <p:sldId id="275" r:id="rId22"/>
    <p:sldId id="281" r:id="rId23"/>
    <p:sldId id="280" r:id="rId24"/>
    <p:sldId id="284" r:id="rId25"/>
    <p:sldId id="296" r:id="rId26"/>
    <p:sldId id="295" r:id="rId27"/>
    <p:sldId id="294" r:id="rId28"/>
    <p:sldId id="293" r:id="rId29"/>
    <p:sldId id="292" r:id="rId30"/>
    <p:sldId id="291" r:id="rId31"/>
    <p:sldId id="290" r:id="rId32"/>
    <p:sldId id="289" r:id="rId33"/>
    <p:sldId id="297" r:id="rId34"/>
    <p:sldId id="299" r:id="rId35"/>
    <p:sldId id="300" r:id="rId36"/>
    <p:sldId id="298" r:id="rId37"/>
    <p:sldId id="288" r:id="rId38"/>
    <p:sldId id="301" r:id="rId39"/>
    <p:sldId id="287" r:id="rId40"/>
    <p:sldId id="286" r:id="rId41"/>
    <p:sldId id="285" r:id="rId42"/>
    <p:sldId id="283" r:id="rId43"/>
    <p:sldId id="282" r:id="rId44"/>
    <p:sldId id="304" r:id="rId45"/>
    <p:sldId id="307" r:id="rId46"/>
    <p:sldId id="306" r:id="rId47"/>
    <p:sldId id="309" r:id="rId48"/>
    <p:sldId id="308" r:id="rId49"/>
    <p:sldId id="305" r:id="rId50"/>
    <p:sldId id="303" r:id="rId51"/>
    <p:sldId id="302" r:id="rId52"/>
    <p:sldId id="279" r:id="rId53"/>
    <p:sldId id="274" r:id="rId54"/>
    <p:sldId id="312" r:id="rId55"/>
    <p:sldId id="313" r:id="rId56"/>
    <p:sldId id="273" r:id="rId57"/>
    <p:sldId id="315" r:id="rId58"/>
    <p:sldId id="316" r:id="rId59"/>
    <p:sldId id="319" r:id="rId60"/>
    <p:sldId id="320" r:id="rId61"/>
    <p:sldId id="321" r:id="rId62"/>
    <p:sldId id="317" r:id="rId63"/>
    <p:sldId id="318" r:id="rId64"/>
    <p:sldId id="314" r:id="rId65"/>
    <p:sldId id="323" r:id="rId6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3" autoAdjust="0"/>
    <p:restoredTop sz="94660"/>
  </p:normalViewPr>
  <p:slideViewPr>
    <p:cSldViewPr snapToGrid="0">
      <p:cViewPr>
        <p:scale>
          <a:sx n="74" d="100"/>
          <a:sy n="74" d="100"/>
        </p:scale>
        <p:origin x="246" y="-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1CB033-77C0-4D9F-A65F-0E63C971F6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653669-9890-4ED6-8F8F-83932C3E46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F607B8-10F9-4F8E-B58D-4ECBA5C5BD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98825-B92C-4A37-B99E-A152A036C22F}" type="datetimeFigureOut">
              <a:rPr lang="en-CA" smtClean="0"/>
              <a:t>2021-12-01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94894E-5063-4587-8347-FC6250F058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47F158-1A66-4A7D-9989-7A3DE8FFB8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32073-9824-431F-80FD-D3295227E81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957411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970C8A-CD01-4CC7-BC01-988B6D2D27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E4E739-3D6B-4C32-B695-D85F3F2C2B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908B12-78A2-4EC4-90FF-88533BE76F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98825-B92C-4A37-B99E-A152A036C22F}" type="datetimeFigureOut">
              <a:rPr lang="en-CA" smtClean="0"/>
              <a:t>2021-12-01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B6B78B-FF2A-45E4-B57A-7CE6C5F02E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C13066-EF15-4451-8F87-FDC29E4F03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32073-9824-431F-80FD-D3295227E81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31307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639700-2B36-4664-A913-A44FC14CBF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6F869D-C961-4587-B7CA-2BE23E98D7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CA128F-4B29-42BA-B88A-3531F1BC26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98825-B92C-4A37-B99E-A152A036C22F}" type="datetimeFigureOut">
              <a:rPr lang="en-CA" smtClean="0"/>
              <a:t>2021-12-01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A3EFEA-9356-4247-A3BC-A644173796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0F9F6B-FBA0-4A7E-9E54-FCBA689ECB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32073-9824-431F-80FD-D3295227E81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268533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59B9E8-E977-40A8-860E-82CFE5AF31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1D5E76-FA21-43C3-8699-DED76BA444E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CA7EFC-FB58-43FB-9FE6-4E5FA0A419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2442B3-8A07-4C37-BBB4-AEB73EB32F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98825-B92C-4A37-B99E-A152A036C22F}" type="datetimeFigureOut">
              <a:rPr lang="en-CA" smtClean="0"/>
              <a:t>2021-12-01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F18F7A-9479-43C7-9626-F2DF2A1A2F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DA2DE9-783E-4946-9806-0ADA583DDE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32073-9824-431F-80FD-D3295227E81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784784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425E01-049A-4580-8932-49E2591113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CDC25B-4FA6-419E-AD00-3A4132CBE2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7AB59C-0F07-401E-8FB7-F724C279BD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A93E2BF-6EFE-4620-96A7-F7A448D8848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66D5A7-56FA-4F8D-83ED-6FF20D5D858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8828DD2-EB08-4A81-855F-F66E112787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98825-B92C-4A37-B99E-A152A036C22F}" type="datetimeFigureOut">
              <a:rPr lang="en-CA" smtClean="0"/>
              <a:t>2021-12-01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49DCBDE-52E6-48BC-B7C6-3E16FE41A8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942D4EE-6BE6-421C-8548-C6DAB66CC1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32073-9824-431F-80FD-D3295227E81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43331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29A2B4-3A14-4CB8-98BD-BCE790509C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F787754-9C07-4D1E-AE45-F6E65F3AE7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98825-B92C-4A37-B99E-A152A036C22F}" type="datetimeFigureOut">
              <a:rPr lang="en-CA" smtClean="0"/>
              <a:t>2021-12-01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959CB90-AE39-45F3-A7B4-79F9651506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7156AFC-433C-4705-9BFC-6FCB4865E4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32073-9824-431F-80FD-D3295227E81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821963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A6DF0BA-F007-4DAA-965A-E9B783700D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98825-B92C-4A37-B99E-A152A036C22F}" type="datetimeFigureOut">
              <a:rPr lang="en-CA" smtClean="0"/>
              <a:t>2021-12-01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732D90D-0BA8-4BB5-88DA-CC161A29D0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8873AC-5B6D-4E87-8377-A6C291D4A7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32073-9824-431F-80FD-D3295227E81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98711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556711-605A-4FD9-9632-A2C3422D40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8C7F14-3349-4D89-9048-EBE965B140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F6EF90-2C34-4095-A03E-DF6B2B1398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E3EB8D-9828-4054-9125-D0BF6DE9B2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98825-B92C-4A37-B99E-A152A036C22F}" type="datetimeFigureOut">
              <a:rPr lang="en-CA" smtClean="0"/>
              <a:t>2021-12-01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13C2EF-B273-4EAA-A015-C6F9B80133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1DBBBF-82FA-4C2E-9995-82B8F6D69D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32073-9824-431F-80FD-D3295227E81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126482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F8FA4E-5054-4801-8E00-93C9F015D5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D5DF357-00D3-4504-84CF-B0C457E8C6A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9C98D8-9498-4524-BE6A-1A1459CF46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9CAD61-F221-4679-925C-891499E6D1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98825-B92C-4A37-B99E-A152A036C22F}" type="datetimeFigureOut">
              <a:rPr lang="en-CA" smtClean="0"/>
              <a:t>2021-12-01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853230-F9E0-4482-851B-55ED3E648C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DFD78E-D768-4518-A609-771BB5AFD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32073-9824-431F-80FD-D3295227E81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075365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1C3CEF-DE8A-42BB-9C6B-BBF45D7287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38E9666-B8CD-40CB-8A4D-1DEBEDF176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06C4B2-2059-440F-9891-73ED54EDD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98825-B92C-4A37-B99E-A152A036C22F}" type="datetimeFigureOut">
              <a:rPr lang="en-CA" smtClean="0"/>
              <a:t>2021-12-01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F12CCE-C848-46F2-BB33-B5C2D6380F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D3737F-F2F6-41F2-9921-6AFADF194F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32073-9824-431F-80FD-D3295227E81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638638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10BDFA6-956B-4B89-873B-6D71B9DF5ED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A13CADD-2F4D-44EC-8E7B-096BA1596F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03B637-81F5-42A4-9FEE-D2AB1E267A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98825-B92C-4A37-B99E-A152A036C22F}" type="datetimeFigureOut">
              <a:rPr lang="en-CA" smtClean="0"/>
              <a:t>2021-12-01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09BA22-A35F-4AB3-B8DE-5E483BAE76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36607C-4A2B-417A-A3A6-2CD2186A3C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32073-9824-431F-80FD-D3295227E81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2551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688FB82-5EAA-4FD8-838C-0981858658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B2551E-C8E9-4712-A0AA-3A5533B8DC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F073E7-DFD6-4E70-86C6-F8B5DB85A15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C98825-B92C-4A37-B99E-A152A036C22F}" type="datetimeFigureOut">
              <a:rPr lang="en-CA" smtClean="0"/>
              <a:t>2021-12-01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88F50E-3714-48E1-8FB8-8A4A6F9D6D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F215D8-5539-4755-92D4-219720DD93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D32073-9824-431F-80FD-D3295227E81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95308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91C250-2189-44D1-8695-97DDBB35127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949291B-9D6C-4A9F-A3E1-29B255093A0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758306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035F2F-41E9-4C2B-B2BC-CC9632EF39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6A6E11-C34F-4754-8C56-655B503D64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F818FEC-07FB-4B09-87F2-D4C13F1EA6E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5222" t="23588" r="9153" b="15525"/>
          <a:stretch/>
        </p:blipFill>
        <p:spPr>
          <a:xfrm>
            <a:off x="1746249" y="1709738"/>
            <a:ext cx="8542282" cy="4379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24405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968532-CC4D-410E-9322-AE64778638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9018D9-B377-443A-895F-BDA3A1A2A6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D48DAB8-3E90-4262-8F7B-B634656861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00200"/>
            <a:ext cx="12192000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6433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83B778-D9AF-4A08-A47A-89A86698F2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598773-675F-4639-B6C0-B973663B28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EBB220B-8BB4-495B-A8F0-27D0F340D5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00200"/>
            <a:ext cx="12192000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99551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654F9-11F7-4F0B-8CB8-F4A0B661F3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8E6269-CDBB-43BE-91D4-D45F5AD7E1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4A0CE8A-B7C3-4A65-8D5B-D0C3FD69B8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00200"/>
            <a:ext cx="12192000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4978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C93158-1CE3-4EED-AEC4-0E4DB1EF48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F77507-47C4-4CCE-8DAF-8FE8F48B2E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C332847-BD20-4DB0-8ED1-5D669915A0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00200"/>
            <a:ext cx="12192000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2315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0A8E72-6FEA-4983-A6B6-64A9BCDC29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FEB94B-5F08-4E11-A1FB-E2BAB10DB8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C80490D-963D-4E08-A481-BF7EBD21FA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00200"/>
            <a:ext cx="12192000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6869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740DAA-34BC-4F52-8B29-49E74C6DC9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4696AC-CCC9-4762-9150-3846E73A1C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914004D-83B9-44A2-AD11-3BB4A520BF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00200"/>
            <a:ext cx="12192000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48853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740DAA-34BC-4F52-8B29-49E74C6DC9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4696AC-CCC9-4762-9150-3846E73A1C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B93FBA7-8748-48B7-9FCF-E77A369B59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00200"/>
            <a:ext cx="12192000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58651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740DAA-34BC-4F52-8B29-49E74C6DC9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4696AC-CCC9-4762-9150-3846E73A1C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E2CD965-FC97-45A1-8ED9-BBE8646EDC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00200"/>
            <a:ext cx="12192000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66113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415102-2A44-4C35-9902-490DAF4233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3E6546-F60B-4DB9-A3E2-18E8E501CF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4A78C32-78A1-4735-9EEF-ED161676AC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00200"/>
            <a:ext cx="12192000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52474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FFA11F-1451-427E-A3EF-2E8341EA3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FBC2AC-7D5A-48B7-BC8F-7E352F2A8D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5C76C7A-D72D-4E6C-B022-BA8E8519B3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00200"/>
            <a:ext cx="12192000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8778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FFA11F-1451-427E-A3EF-2E8341EA3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FBC2AC-7D5A-48B7-BC8F-7E352F2A8D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85D203B-A5F3-4F27-86BD-BF74A92415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00200"/>
            <a:ext cx="12192000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32381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FFA11F-1451-427E-A3EF-2E8341EA3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FBC2AC-7D5A-48B7-BC8F-7E352F2A8D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14BDAA6-4CF1-4DA8-B2F9-73399B95A2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00200"/>
            <a:ext cx="12192000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84129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FFA11F-1451-427E-A3EF-2E8341EA3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FBC2AC-7D5A-48B7-BC8F-7E352F2A8D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3893DB3-4242-4620-B7C6-E319F85104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00200"/>
            <a:ext cx="12192000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2149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FFA11F-1451-427E-A3EF-2E8341EA3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FBC2AC-7D5A-48B7-BC8F-7E352F2A8D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CB8898B-1D48-43DB-AA9C-C6CCBB6EEF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00200"/>
            <a:ext cx="12192000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75835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FFA11F-1451-427E-A3EF-2E8341EA3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FBC2AC-7D5A-48B7-BC8F-7E352F2A8D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A46932B-7A71-4D5C-837A-F09F7F7782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00200"/>
            <a:ext cx="12192000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9585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FFA11F-1451-427E-A3EF-2E8341EA3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FBC2AC-7D5A-48B7-BC8F-7E352F2A8D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1D9248C-AAD3-4AFD-9FD5-A75B712300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00200"/>
            <a:ext cx="12192000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5338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FFA11F-1451-427E-A3EF-2E8341EA3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FBC2AC-7D5A-48B7-BC8F-7E352F2A8D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0920E30-FD99-40CA-8C30-7DB65C2E1A3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5403" t="23387" r="9092" b="10081"/>
          <a:stretch/>
        </p:blipFill>
        <p:spPr>
          <a:xfrm>
            <a:off x="641554" y="956666"/>
            <a:ext cx="9512711" cy="5347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0888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FFA11F-1451-427E-A3EF-2E8341EA3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FBC2AC-7D5A-48B7-BC8F-7E352F2A8D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B023794-41C7-4859-B053-A5CE36C29D1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5928" t="23750"/>
          <a:stretch/>
        </p:blipFill>
        <p:spPr>
          <a:xfrm>
            <a:off x="953587" y="363697"/>
            <a:ext cx="5373189" cy="2788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68456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FFA11F-1451-427E-A3EF-2E8341EA3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FBC2AC-7D5A-48B7-BC8F-7E352F2A8D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8303971-D1C3-4589-8A21-849B2A382C1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5238" t="22521" r="8453" b="8432"/>
          <a:stretch/>
        </p:blipFill>
        <p:spPr>
          <a:xfrm>
            <a:off x="377372" y="290947"/>
            <a:ext cx="10871200" cy="6201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6876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FFA11F-1451-427E-A3EF-2E8341EA3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FBC2AC-7D5A-48B7-BC8F-7E352F2A8D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80D8A4C-03F0-4AAA-A42B-50C9D7A8470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4881" t="21726" r="9285" b="6845"/>
          <a:stretch/>
        </p:blipFill>
        <p:spPr>
          <a:xfrm>
            <a:off x="473165" y="451870"/>
            <a:ext cx="10055497" cy="6013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51815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FFA11F-1451-427E-A3EF-2E8341EA3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FBC2AC-7D5A-48B7-BC8F-7E352F2A8D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CAC45B5-382C-440F-A062-5E061FEE2B0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3214" t="15378" r="6875" b="13591"/>
          <a:stretch/>
        </p:blipFill>
        <p:spPr>
          <a:xfrm>
            <a:off x="1132114" y="526595"/>
            <a:ext cx="10582597" cy="5650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1486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FFA11F-1451-427E-A3EF-2E8341EA3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FBC2AC-7D5A-48B7-BC8F-7E352F2A8D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2F45DE1-E6CC-40D9-852A-97D3B1C5696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3214" t="14980" r="6875" b="6845"/>
          <a:stretch/>
        </p:blipFill>
        <p:spPr>
          <a:xfrm>
            <a:off x="1119051" y="569685"/>
            <a:ext cx="9631680" cy="5659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319340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FFA11F-1451-427E-A3EF-2E8341EA3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FBC2AC-7D5A-48B7-BC8F-7E352F2A8D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90% fixed wing with tablets, app </a:t>
            </a:r>
            <a:r>
              <a:rPr lang="en-CA" dirty="0" err="1"/>
              <a:t>devoped</a:t>
            </a:r>
            <a:endParaRPr lang="en-CA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A20131C-77F2-446C-B50F-4867F8CA1C2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3333" t="19742" r="6875" b="13988"/>
          <a:stretch/>
        </p:blipFill>
        <p:spPr>
          <a:xfrm>
            <a:off x="2714172" y="2479040"/>
            <a:ext cx="4851400" cy="2423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895651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FFA11F-1451-427E-A3EF-2E8341EA3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FBC2AC-7D5A-48B7-BC8F-7E352F2A8D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F50C7BD-EF04-471E-AF6D-6655594D6B6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5595" t="30455" r="26072" b="14782"/>
          <a:stretch/>
        </p:blipFill>
        <p:spPr>
          <a:xfrm>
            <a:off x="859971" y="756670"/>
            <a:ext cx="9629503" cy="5583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94517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FFA11F-1451-427E-A3EF-2E8341EA3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FBC2AC-7D5A-48B7-BC8F-7E352F2A8D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44FAF7B-27FE-458C-9E88-0346C1BA49A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3214" t="26091" r="6875" b="13194"/>
          <a:stretch/>
        </p:blipFill>
        <p:spPr>
          <a:xfrm>
            <a:off x="740228" y="580345"/>
            <a:ext cx="11064883" cy="5049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13374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FFA11F-1451-427E-A3EF-2E8341EA3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FBC2AC-7D5A-48B7-BC8F-7E352F2A8D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E088239-2A9D-44D7-A092-CDE7171D4E5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3214" t="16568" r="6875" b="13194"/>
          <a:stretch/>
        </p:blipFill>
        <p:spPr>
          <a:xfrm>
            <a:off x="6487886" y="2206171"/>
            <a:ext cx="4865914" cy="2569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546121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FFA11F-1451-427E-A3EF-2E8341EA3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FBC2AC-7D5A-48B7-BC8F-7E352F2A8D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D2C046A-D0E7-4ED1-8D55-F44C500A906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3333" t="16568" r="6875" b="6052"/>
          <a:stretch/>
        </p:blipFill>
        <p:spPr>
          <a:xfrm>
            <a:off x="6502400" y="2206170"/>
            <a:ext cx="4851400" cy="2830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984431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FFA11F-1451-427E-A3EF-2E8341EA3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FBC2AC-7D5A-48B7-BC8F-7E352F2A8D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77ABEA7-481C-4FDD-BC7D-DDE89C3B7D2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3214" t="19344" r="6875" b="5655"/>
          <a:stretch/>
        </p:blipFill>
        <p:spPr>
          <a:xfrm>
            <a:off x="6487886" y="2307770"/>
            <a:ext cx="4865914" cy="2743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969015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FFA11F-1451-427E-A3EF-2E8341EA3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FBC2AC-7D5A-48B7-BC8F-7E352F2A8D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A6064B2-8935-4000-BEEA-0F5BF35CC43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3214" t="18552" r="6875" b="6052"/>
          <a:stretch/>
        </p:blipFill>
        <p:spPr>
          <a:xfrm>
            <a:off x="6487886" y="2278742"/>
            <a:ext cx="4865914" cy="2757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68062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FFA11F-1451-427E-A3EF-2E8341EA3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FBC2AC-7D5A-48B7-BC8F-7E352F2A8D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5C1A879-9852-478F-BA91-D9C19834589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2976" t="16965" r="6875" b="13591"/>
          <a:stretch/>
        </p:blipFill>
        <p:spPr>
          <a:xfrm>
            <a:off x="1037771" y="420687"/>
            <a:ext cx="11373489" cy="5901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14260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FFA11F-1451-427E-A3EF-2E8341EA3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FBC2AC-7D5A-48B7-BC8F-7E352F2A8D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D887CA1-8B47-4A01-992B-9C2F50EFA7B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2857" t="16964" r="6875" b="4067"/>
          <a:stretch/>
        </p:blipFill>
        <p:spPr>
          <a:xfrm>
            <a:off x="6444343" y="2220686"/>
            <a:ext cx="4909458" cy="2888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471681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FFA11F-1451-427E-A3EF-2E8341EA3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FBC2AC-7D5A-48B7-BC8F-7E352F2A8D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New soft foliage most damaged</a:t>
            </a:r>
          </a:p>
          <a:p>
            <a:r>
              <a:rPr lang="en-CA" dirty="0"/>
              <a:t>20 degrees hotter dark heat </a:t>
            </a:r>
            <a:r>
              <a:rPr lang="en-CA" dirty="0" err="1"/>
              <a:t>absorabtion</a:t>
            </a:r>
            <a:endParaRPr lang="en-CA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B780295-3AA1-4DB7-8D4E-D48CCBCE4AA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3095" t="16964" r="6875" b="4861"/>
          <a:stretch/>
        </p:blipFill>
        <p:spPr>
          <a:xfrm>
            <a:off x="6473371" y="2220686"/>
            <a:ext cx="4880430" cy="2859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388888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FFA11F-1451-427E-A3EF-2E8341EA3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FBC2AC-7D5A-48B7-BC8F-7E352F2A8D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BC3A416-B720-4CBA-B6BA-CE92A615DE1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3214" t="16171" r="6875" b="13194"/>
          <a:stretch/>
        </p:blipFill>
        <p:spPr>
          <a:xfrm>
            <a:off x="6487887" y="2191657"/>
            <a:ext cx="4865914" cy="2583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875209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FFA11F-1451-427E-A3EF-2E8341EA3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FBC2AC-7D5A-48B7-BC8F-7E352F2A8D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Bark 50 degrees Celsius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23E12BD-630A-4B0D-85DF-9DB578C3290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3167" t="16249" r="6875" b="12084"/>
          <a:stretch/>
        </p:blipFill>
        <p:spPr>
          <a:xfrm>
            <a:off x="6482080" y="2194560"/>
            <a:ext cx="4871720" cy="2621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402667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FFA11F-1451-427E-A3EF-2E8341EA3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FBC2AC-7D5A-48B7-BC8F-7E352F2A8D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Biotic and abiotic combination</a:t>
            </a:r>
          </a:p>
          <a:p>
            <a:r>
              <a:rPr lang="en-CA" dirty="0"/>
              <a:t>Lethal temperature several hours</a:t>
            </a:r>
          </a:p>
          <a:p>
            <a:r>
              <a:rPr lang="en-CA" dirty="0"/>
              <a:t>Drought would be even distribution </a:t>
            </a:r>
            <a:r>
              <a:rPr lang="en-CA" dirty="0" err="1"/>
              <a:t>ofdmage</a:t>
            </a:r>
            <a:endParaRPr lang="en-CA" dirty="0"/>
          </a:p>
          <a:p>
            <a:endParaRPr lang="en-CA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380A261-7F80-43D8-836B-6D21DBB3024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2333" t="18120" r="6875" b="5326"/>
          <a:stretch/>
        </p:blipFill>
        <p:spPr>
          <a:xfrm>
            <a:off x="6380480" y="1690688"/>
            <a:ext cx="4973320" cy="2800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5641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FFA11F-1451-427E-A3EF-2E8341EA3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FBC2AC-7D5A-48B7-BC8F-7E352F2A8D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err="1"/>
              <a:t>Maping</a:t>
            </a:r>
            <a:r>
              <a:rPr lang="en-CA" dirty="0"/>
              <a:t> difficult N-S lines hiding outer side, turn around and see across entire </a:t>
            </a:r>
            <a:r>
              <a:rPr lang="en-CA" dirty="0" err="1"/>
              <a:t>landsicape</a:t>
            </a:r>
            <a:endParaRPr lang="en-CA" dirty="0"/>
          </a:p>
          <a:p>
            <a:r>
              <a:rPr lang="en-CA" dirty="0"/>
              <a:t>Started late in year fall came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0A94EC9-53E0-452F-85EA-C082856428E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3214" t="17361" r="6875" b="14385"/>
          <a:stretch/>
        </p:blipFill>
        <p:spPr>
          <a:xfrm>
            <a:off x="6487886" y="2235200"/>
            <a:ext cx="4865914" cy="2496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97533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FFA11F-1451-427E-A3EF-2E8341EA3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FBC2AC-7D5A-48B7-BC8F-7E352F2A8D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Most in very severe </a:t>
            </a:r>
          </a:p>
          <a:p>
            <a:r>
              <a:rPr lang="en-CA" dirty="0"/>
              <a:t>Host group all species</a:t>
            </a:r>
          </a:p>
          <a:p>
            <a:r>
              <a:rPr lang="en-CA" dirty="0"/>
              <a:t>Hardwoods  but fall </a:t>
            </a:r>
          </a:p>
          <a:p>
            <a:r>
              <a:rPr lang="en-CA" dirty="0"/>
              <a:t>Then mapped only conifers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7419C13-8DAA-4CE2-8C02-E2650A6B40A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2833" t="17360" r="6876" b="9861"/>
          <a:stretch/>
        </p:blipFill>
        <p:spPr>
          <a:xfrm>
            <a:off x="6441440" y="2235200"/>
            <a:ext cx="4912360" cy="2661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091775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FFA11F-1451-427E-A3EF-2E8341EA3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FBC2AC-7D5A-48B7-BC8F-7E352F2A8D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Aerial survey didn’t capture all areas – found imagery </a:t>
            </a:r>
            <a:r>
              <a:rPr lang="en-CA" dirty="0" err="1"/>
              <a:t>wordlivew</a:t>
            </a:r>
            <a:r>
              <a:rPr lang="en-CA" dirty="0"/>
              <a:t> 3</a:t>
            </a:r>
          </a:p>
          <a:p>
            <a:r>
              <a:rPr lang="en-CA" dirty="0"/>
              <a:t>Clearly see damage</a:t>
            </a:r>
          </a:p>
          <a:p>
            <a:endParaRPr lang="en-CA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F3BEAC6-9797-4140-8004-1416CD9DA60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2667" t="11250" r="5667" b="5972"/>
          <a:stretch/>
        </p:blipFill>
        <p:spPr>
          <a:xfrm>
            <a:off x="6421120" y="2011680"/>
            <a:ext cx="5080000" cy="3027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956979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FFA11F-1451-427E-A3EF-2E8341EA3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FBC2AC-7D5A-48B7-BC8F-7E352F2A8D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Unable to capture large amounts of data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C74422D-3FC0-4AA3-BC07-C7A4D7B4844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2833" t="13472" r="6876" b="4306"/>
          <a:stretch/>
        </p:blipFill>
        <p:spPr>
          <a:xfrm>
            <a:off x="6441440" y="2092960"/>
            <a:ext cx="4912360" cy="3007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352962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FFA11F-1451-427E-A3EF-2E8341EA3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FBC2AC-7D5A-48B7-BC8F-7E352F2A8D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8AC8D59-BC61-4B2A-A669-D7CB9F72E1C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2833" t="17917"/>
          <a:stretch/>
        </p:blipFill>
        <p:spPr>
          <a:xfrm>
            <a:off x="6441440" y="2255520"/>
            <a:ext cx="5750560" cy="3002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670086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FFA11F-1451-427E-A3EF-2E8341EA3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FBC2AC-7D5A-48B7-BC8F-7E352F2A8D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06E602D-12EB-4283-9A7F-AE5E3FA01EC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2333" t="14027" r="6875" b="5417"/>
          <a:stretch/>
        </p:blipFill>
        <p:spPr>
          <a:xfrm>
            <a:off x="6380480" y="2113280"/>
            <a:ext cx="4973320" cy="294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190092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FFA11F-1451-427E-A3EF-2E8341EA3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FBC2AC-7D5A-48B7-BC8F-7E352F2A8D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98F2965-22D4-4F7C-8E6D-5C376991E03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2500" t="14584" r="6875" b="13195"/>
          <a:stretch/>
        </p:blipFill>
        <p:spPr>
          <a:xfrm>
            <a:off x="447040" y="365125"/>
            <a:ext cx="4953000" cy="264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929068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FFA11F-1451-427E-A3EF-2E8341EA3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FBC2AC-7D5A-48B7-BC8F-7E352F2A8D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D045710-7DAC-4B38-85D3-198AF5463B8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2668" t="16250" r="6874" b="9860"/>
          <a:stretch/>
        </p:blipFill>
        <p:spPr>
          <a:xfrm>
            <a:off x="838199" y="474345"/>
            <a:ext cx="10984949" cy="6018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270262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FFA11F-1451-427E-A3EF-2E8341EA3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FBC2AC-7D5A-48B7-BC8F-7E352F2A8D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Western red cedar dieback – project with Sara </a:t>
            </a:r>
            <a:r>
              <a:rPr lang="en-CA" dirty="0" err="1"/>
              <a:t>Nevaro</a:t>
            </a:r>
            <a:endParaRPr lang="en-CA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1F2CAE0-3973-447D-A861-CCAD95BD7C9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2668" t="16249" r="6874" b="6528"/>
          <a:stretch/>
        </p:blipFill>
        <p:spPr>
          <a:xfrm>
            <a:off x="1163320" y="2418080"/>
            <a:ext cx="6800178" cy="3893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527686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FFA11F-1451-427E-A3EF-2E8341EA3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FBC2AC-7D5A-48B7-BC8F-7E352F2A8D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E98967D-6ED2-42C7-BE2C-190BC464687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2668" t="14028" r="6874" b="13195"/>
          <a:stretch/>
        </p:blipFill>
        <p:spPr>
          <a:xfrm>
            <a:off x="690880" y="681037"/>
            <a:ext cx="9188764" cy="4958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323368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FFA11F-1451-427E-A3EF-2E8341EA3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FBC2AC-7D5A-48B7-BC8F-7E352F2A8D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6FE5371-2A27-4B8D-8285-F6E000CD6B1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3000" t="14584" r="6875" b="12083"/>
          <a:stretch/>
        </p:blipFill>
        <p:spPr>
          <a:xfrm>
            <a:off x="6461760" y="2133600"/>
            <a:ext cx="4892040" cy="2682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829041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FFA11F-1451-427E-A3EF-2E8341EA3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FBC2AC-7D5A-48B7-BC8F-7E352F2A8D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FA476D7-E73B-4973-A3D4-7D53055F8BA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3500" t="14584" r="6875" b="4306"/>
          <a:stretch/>
        </p:blipFill>
        <p:spPr>
          <a:xfrm>
            <a:off x="6522720" y="2133600"/>
            <a:ext cx="4831080" cy="2966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80290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FFA11F-1451-427E-A3EF-2E8341EA3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FBC2AC-7D5A-48B7-BC8F-7E352F2A8D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CCC8766-1B28-481E-A973-DB683BF6CE7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3333" t="14584" r="6875" b="3194"/>
          <a:stretch/>
        </p:blipFill>
        <p:spPr>
          <a:xfrm>
            <a:off x="6502400" y="2133600"/>
            <a:ext cx="4851400" cy="3007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87968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FFA11F-1451-427E-A3EF-2E8341EA3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FBC2AC-7D5A-48B7-BC8F-7E352F2A8D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U Lincoln Nebraska forest drought survey</a:t>
            </a:r>
          </a:p>
          <a:p>
            <a:r>
              <a:rPr lang="en-CA" dirty="0"/>
              <a:t>Report landscape public and heat scotch and drought</a:t>
            </a:r>
          </a:p>
          <a:p>
            <a:endParaRPr lang="en-CA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0D46A7A-B5F2-4A36-A706-17E5EB3D467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3167" t="13472" r="6875" b="4861"/>
          <a:stretch/>
        </p:blipFill>
        <p:spPr>
          <a:xfrm>
            <a:off x="6482080" y="2092960"/>
            <a:ext cx="4871720" cy="2987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668217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FFA11F-1451-427E-A3EF-2E8341EA3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FBC2AC-7D5A-48B7-BC8F-7E352F2A8D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7E925F6-650B-46CC-A049-AA9886784BE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2668" t="13472" r="6874" b="14306"/>
          <a:stretch/>
        </p:blipFill>
        <p:spPr>
          <a:xfrm>
            <a:off x="6421120" y="2092960"/>
            <a:ext cx="4932680" cy="264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649099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FFA11F-1451-427E-A3EF-2E8341EA3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FBC2AC-7D5A-48B7-BC8F-7E352F2A8D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4832681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FFA11F-1451-427E-A3EF-2E8341EA3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FBC2AC-7D5A-48B7-BC8F-7E352F2A8D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365B250-F8D2-4B59-B2B1-5D054CB349B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3500" t="17917" r="6875" b="11528"/>
          <a:stretch/>
        </p:blipFill>
        <p:spPr>
          <a:xfrm>
            <a:off x="0" y="253682"/>
            <a:ext cx="11888689" cy="6350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19870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FFA11F-1451-427E-A3EF-2E8341EA3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FBC2AC-7D5A-48B7-BC8F-7E352F2A8D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0D855A6-9B58-4C02-9812-4F748E5A73D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3000" t="14027" r="6875" b="4306"/>
          <a:stretch/>
        </p:blipFill>
        <p:spPr>
          <a:xfrm>
            <a:off x="284480" y="264637"/>
            <a:ext cx="10515600" cy="6420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851279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FFA11F-1451-427E-A3EF-2E8341EA3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FBC2AC-7D5A-48B7-BC8F-7E352F2A8D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8B13BCA-5EC4-4A10-B50D-FF7560502C7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3167" t="15139" r="6875" b="3750"/>
          <a:stretch/>
        </p:blipFill>
        <p:spPr>
          <a:xfrm>
            <a:off x="243840" y="207327"/>
            <a:ext cx="10810240" cy="6583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62204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FFA11F-1451-427E-A3EF-2E8341EA3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FBC2AC-7D5A-48B7-BC8F-7E352F2A8D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552DAFB-B706-4522-B742-64F18619367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3833" t="18473" r="6875" b="971"/>
          <a:stretch/>
        </p:blipFill>
        <p:spPr>
          <a:xfrm>
            <a:off x="447040" y="217487"/>
            <a:ext cx="10515600" cy="6467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06006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FFA11F-1451-427E-A3EF-2E8341EA3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FBC2AC-7D5A-48B7-BC8F-7E352F2A8D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12 metrics</a:t>
            </a:r>
          </a:p>
          <a:p>
            <a:r>
              <a:rPr lang="en-CA" dirty="0"/>
              <a:t>Disease water index (DSWI)</a:t>
            </a:r>
          </a:p>
          <a:p>
            <a:r>
              <a:rPr lang="en-CA" dirty="0"/>
              <a:t>Red – does it look red to the eye</a:t>
            </a:r>
          </a:p>
          <a:p>
            <a:r>
              <a:rPr lang="en-CA" dirty="0"/>
              <a:t>Senescence – loss of foliage</a:t>
            </a:r>
          </a:p>
          <a:p>
            <a:endParaRPr lang="en-CA" dirty="0"/>
          </a:p>
          <a:p>
            <a:endParaRPr lang="en-CA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8897112-5A6A-4028-9935-03EB6F5B377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2166" t="16250" r="6876" b="417"/>
          <a:stretch/>
        </p:blipFill>
        <p:spPr>
          <a:xfrm>
            <a:off x="6360160" y="2194560"/>
            <a:ext cx="4993640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168267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FFA11F-1451-427E-A3EF-2E8341EA3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FBC2AC-7D5A-48B7-BC8F-7E352F2A8D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2 month window before and after heat dome</a:t>
            </a:r>
          </a:p>
          <a:p>
            <a:r>
              <a:rPr lang="en-CA" dirty="0"/>
              <a:t>Red – negative trends DSWI </a:t>
            </a:r>
          </a:p>
          <a:p>
            <a:r>
              <a:rPr lang="en-CA" dirty="0"/>
              <a:t>Overlay ADS polygons</a:t>
            </a:r>
          </a:p>
          <a:p>
            <a:r>
              <a:rPr lang="en-CA" dirty="0"/>
              <a:t>Big patches of red inside and outside </a:t>
            </a:r>
            <a:r>
              <a:rPr lang="en-CA" dirty="0" err="1"/>
              <a:t>poulgyons</a:t>
            </a:r>
            <a:endParaRPr lang="en-CA" dirty="0"/>
          </a:p>
          <a:p>
            <a:endParaRPr lang="en-CA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4085EF-8485-410E-A251-7C9C2865BA7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3000" t="14584" r="6875" b="3194"/>
          <a:stretch/>
        </p:blipFill>
        <p:spPr>
          <a:xfrm>
            <a:off x="6461760" y="2133600"/>
            <a:ext cx="4892040" cy="3007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529785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FFA11F-1451-427E-A3EF-2E8341EA3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FBC2AC-7D5A-48B7-BC8F-7E352F2A8D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Blacks are negative patterns</a:t>
            </a:r>
          </a:p>
          <a:p>
            <a:endParaRPr lang="en-CA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AD10269-8143-4442-B736-6E7AE7C433C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3167" t="17361" r="6875" b="7084"/>
          <a:stretch/>
        </p:blipFill>
        <p:spPr>
          <a:xfrm>
            <a:off x="1309188" y="2151083"/>
            <a:ext cx="8566332" cy="4859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28855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FFA11F-1451-427E-A3EF-2E8341EA3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FBC2AC-7D5A-48B7-BC8F-7E352F2A8D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33EA7AA-559E-49D7-8F48-64842D39EB8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1834" t="14584" r="6874" b="5416"/>
          <a:stretch/>
        </p:blipFill>
        <p:spPr>
          <a:xfrm>
            <a:off x="6319520" y="2133600"/>
            <a:ext cx="5034280" cy="2926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18270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FFA11F-1451-427E-A3EF-2E8341EA3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FBC2AC-7D5A-48B7-BC8F-7E352F2A8D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538DC72-0683-48C9-80C5-529FE91605F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3000" t="15139" r="6875" b="5417"/>
          <a:stretch/>
        </p:blipFill>
        <p:spPr>
          <a:xfrm>
            <a:off x="439782" y="523239"/>
            <a:ext cx="9892938" cy="5876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868075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FFA11F-1451-427E-A3EF-2E8341EA3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FBC2AC-7D5A-48B7-BC8F-7E352F2A8D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Non heat related disturbance</a:t>
            </a:r>
          </a:p>
          <a:p>
            <a:endParaRPr lang="en-CA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F86E642-CDE3-4AE9-B7C0-C4B34795097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3443" t="13657" r="-1649" b="-746"/>
          <a:stretch/>
        </p:blipFill>
        <p:spPr>
          <a:xfrm>
            <a:off x="6502400" y="2174240"/>
            <a:ext cx="5689600" cy="3083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669458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FFA11F-1451-427E-A3EF-2E8341EA3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FBC2AC-7D5A-48B7-BC8F-7E352F2A8D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Fine grain variability </a:t>
            </a:r>
          </a:p>
          <a:p>
            <a:r>
              <a:rPr lang="en-CA" dirty="0"/>
              <a:t>Signals building what models used?</a:t>
            </a:r>
          </a:p>
          <a:p>
            <a:r>
              <a:rPr lang="en-CA" dirty="0"/>
              <a:t>What landscape features ass. With disturbances</a:t>
            </a:r>
          </a:p>
          <a:p>
            <a:endParaRPr lang="en-CA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5DADC9A-6587-4849-BCE4-7DE1317DC06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3333" t="16250" r="6875" b="4862"/>
          <a:stretch/>
        </p:blipFill>
        <p:spPr>
          <a:xfrm>
            <a:off x="6502400" y="2194560"/>
            <a:ext cx="4851400" cy="2885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545182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FFA11F-1451-427E-A3EF-2E8341EA3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FBC2AC-7D5A-48B7-BC8F-7E352F2A8D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98B99DE-F483-4792-AA49-0733928CFF6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2833" t="16805" r="6876" b="4306"/>
          <a:stretch/>
        </p:blipFill>
        <p:spPr>
          <a:xfrm>
            <a:off x="6441440" y="2214880"/>
            <a:ext cx="4912360" cy="2885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76649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</TotalTime>
  <Words>188</Words>
  <Application>Microsoft Office PowerPoint</Application>
  <PresentationFormat>Widescreen</PresentationFormat>
  <Paragraphs>32</Paragraphs>
  <Slides>65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65</vt:i4>
      </vt:variant>
    </vt:vector>
  </HeadingPairs>
  <TitlesOfParts>
    <vt:vector size="6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Duthie-Holt, Marnie FLNR:EX</dc:creator>
  <cp:lastModifiedBy>Duthie-Holt, Marnie FLNR:EX</cp:lastModifiedBy>
  <cp:revision>11</cp:revision>
  <dcterms:created xsi:type="dcterms:W3CDTF">2021-11-19T16:07:50Z</dcterms:created>
  <dcterms:modified xsi:type="dcterms:W3CDTF">2021-12-01T21:40:35Z</dcterms:modified>
</cp:coreProperties>
</file>